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"/>
  </p:notesMasterIdLst>
  <p:sldIdLst>
    <p:sldId id="29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sushenka" initials="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18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8986" autoAdjust="0"/>
  </p:normalViewPr>
  <p:slideViewPr>
    <p:cSldViewPr>
      <p:cViewPr varScale="1">
        <p:scale>
          <a:sx n="101" d="100"/>
          <a:sy n="101" d="100"/>
        </p:scale>
        <p:origin x="126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7B3-E5F9-4620-89D3-EB4EFE16CFDB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810CC-23D6-4E76-B9E1-F2C1AD4933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810CC-23D6-4E76-B9E1-F2C1AD49333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035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155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142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94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7837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473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21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3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74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50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97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55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80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60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97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3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5839F-62BA-4B05-B86F-14EC6200B9DA}" type="datetimeFigureOut">
              <a:rPr lang="ru-RU" smtClean="0"/>
              <a:pPr/>
              <a:t>01.08.2018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15410C-4704-4A79-9EB4-755BF33EFA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31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877272"/>
            <a:ext cx="8183880" cy="73153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Плани на 2018 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476672"/>
            <a:ext cx="8183880" cy="4362792"/>
          </a:xfrm>
        </p:spPr>
        <p:txBody>
          <a:bodyPr>
            <a:noAutofit/>
          </a:bodyPr>
          <a:lstStyle/>
          <a:p>
            <a:endParaRPr lang="en-US" sz="1800" dirty="0" smtClean="0"/>
          </a:p>
          <a:p>
            <a:r>
              <a:rPr lang="uk-UA" sz="1800" dirty="0" smtClean="0"/>
              <a:t>Участь в програмі енергозбереження 70/30;</a:t>
            </a:r>
          </a:p>
          <a:p>
            <a:r>
              <a:rPr lang="ru-RU" sz="1800" dirty="0" err="1"/>
              <a:t>Заміна</a:t>
            </a:r>
            <a:r>
              <a:rPr lang="ru-RU" sz="1800" dirty="0"/>
              <a:t> дверей </a:t>
            </a:r>
            <a:r>
              <a:rPr lang="ru-RU" sz="1800" dirty="0" err="1"/>
              <a:t>пожежного</a:t>
            </a:r>
            <a:r>
              <a:rPr lang="ru-RU" sz="1800" dirty="0"/>
              <a:t> </a:t>
            </a:r>
            <a:r>
              <a:rPr lang="ru-RU" sz="1800" dirty="0" err="1"/>
              <a:t>виходу</a:t>
            </a:r>
            <a:r>
              <a:rPr lang="ru-RU" sz="1800" dirty="0"/>
              <a:t> в </a:t>
            </a:r>
            <a:r>
              <a:rPr lang="ru-RU" sz="1800" dirty="0" err="1"/>
              <a:t>підїзд</a:t>
            </a:r>
            <a:r>
              <a:rPr lang="uk-UA" sz="1800" dirty="0"/>
              <a:t>ах</a:t>
            </a:r>
            <a:r>
              <a:rPr lang="ru-RU" sz="1800" dirty="0"/>
              <a:t>: 1</a:t>
            </a:r>
            <a:r>
              <a:rPr lang="en-US" sz="1800" dirty="0"/>
              <a:t>-5</a:t>
            </a:r>
            <a:r>
              <a:rPr lang="uk-UA" sz="1800" dirty="0" smtClean="0"/>
              <a:t>;</a:t>
            </a:r>
          </a:p>
          <a:p>
            <a:r>
              <a:rPr lang="uk-UA" dirty="0" smtClean="0"/>
              <a:t>Встановлення </a:t>
            </a:r>
            <a:r>
              <a:rPr lang="uk-UA" dirty="0"/>
              <a:t>д</a:t>
            </a:r>
            <a:r>
              <a:rPr lang="uk-UA" dirty="0" smtClean="0"/>
              <a:t>верних ручок на </a:t>
            </a:r>
            <a:r>
              <a:rPr lang="uk-UA" dirty="0" smtClean="0"/>
              <a:t>дерев</a:t>
            </a:r>
            <a:r>
              <a:rPr lang="en-US" dirty="0" smtClean="0"/>
              <a:t>’</a:t>
            </a:r>
            <a:r>
              <a:rPr lang="uk-UA" dirty="0" err="1" smtClean="0"/>
              <a:t>яні</a:t>
            </a:r>
            <a:r>
              <a:rPr lang="uk-UA" dirty="0" smtClean="0"/>
              <a:t> </a:t>
            </a:r>
            <a:r>
              <a:rPr lang="uk-UA" dirty="0" smtClean="0"/>
              <a:t>двері</a:t>
            </a:r>
            <a:endParaRPr lang="uk-UA" sz="1800" dirty="0" smtClean="0"/>
          </a:p>
          <a:p>
            <a:r>
              <a:rPr lang="uk-UA" sz="1800" dirty="0" smtClean="0"/>
              <a:t>Зменшення споживання </a:t>
            </a:r>
            <a:r>
              <a:rPr lang="uk-UA" sz="1800" dirty="0" err="1" smtClean="0"/>
              <a:t>ел.енергії</a:t>
            </a:r>
            <a:r>
              <a:rPr lang="uk-UA" sz="1800" dirty="0" smtClean="0"/>
              <a:t> –заміна ламп, датчики;</a:t>
            </a:r>
          </a:p>
          <a:p>
            <a:r>
              <a:rPr lang="uk-UA" sz="1800" dirty="0" smtClean="0"/>
              <a:t>Озеленення та оздоблення території;</a:t>
            </a:r>
          </a:p>
          <a:p>
            <a:r>
              <a:rPr lang="uk-UA" sz="1800" dirty="0" smtClean="0"/>
              <a:t>Ремонт під'їздів на перших </a:t>
            </a:r>
            <a:r>
              <a:rPr lang="uk-UA" sz="1800" dirty="0" smtClean="0"/>
              <a:t>поверхах;</a:t>
            </a:r>
            <a:endParaRPr lang="uk-UA" sz="1800" dirty="0" smtClean="0"/>
          </a:p>
          <a:p>
            <a:r>
              <a:rPr lang="uk-UA" sz="1800" dirty="0" smtClean="0"/>
              <a:t>Часточкова заміна плитки на входах у </a:t>
            </a:r>
            <a:r>
              <a:rPr lang="uk-UA" sz="1800" dirty="0" smtClean="0"/>
              <a:t>під</a:t>
            </a:r>
            <a:r>
              <a:rPr lang="en-US" dirty="0" smtClean="0"/>
              <a:t>’</a:t>
            </a:r>
            <a:r>
              <a:rPr lang="uk-UA" sz="1800" dirty="0" err="1" smtClean="0"/>
              <a:t>їзд</a:t>
            </a:r>
            <a:r>
              <a:rPr lang="uk-UA" sz="1800" dirty="0" smtClean="0"/>
              <a:t>;</a:t>
            </a:r>
          </a:p>
          <a:p>
            <a:r>
              <a:rPr lang="ru-RU" sz="1800" dirty="0" err="1" smtClean="0"/>
              <a:t>Навіси</a:t>
            </a:r>
            <a:r>
              <a:rPr lang="ru-RU" sz="1800" dirty="0" smtClean="0"/>
              <a:t> (</a:t>
            </a:r>
            <a:r>
              <a:rPr lang="ru-RU" sz="1800" dirty="0" err="1"/>
              <a:t>козирки</a:t>
            </a:r>
            <a:r>
              <a:rPr lang="ru-RU" sz="1800" dirty="0"/>
              <a:t>) над </a:t>
            </a:r>
            <a:r>
              <a:rPr lang="ru-RU" sz="1800" dirty="0" smtClean="0"/>
              <a:t>входами в </a:t>
            </a:r>
            <a:r>
              <a:rPr lang="ru-RU" sz="1800" smtClean="0"/>
              <a:t>під</a:t>
            </a:r>
            <a:r>
              <a:rPr lang="en-US" smtClean="0"/>
              <a:t>’</a:t>
            </a:r>
            <a:r>
              <a:rPr lang="ru-RU" sz="1800" dirty="0" err="1" smtClean="0"/>
              <a:t>їзди</a:t>
            </a:r>
            <a:r>
              <a:rPr lang="ru-RU" sz="1800" dirty="0" smtClean="0"/>
              <a:t> </a:t>
            </a:r>
            <a:r>
              <a:rPr lang="en-US" sz="1800" dirty="0" smtClean="0"/>
              <a:t>1-5</a:t>
            </a:r>
            <a:r>
              <a:rPr lang="ru-RU" sz="1800" dirty="0" smtClean="0"/>
              <a:t>;</a:t>
            </a:r>
          </a:p>
          <a:p>
            <a:r>
              <a:rPr lang="ru-RU" sz="1800" dirty="0" err="1" smtClean="0"/>
              <a:t>Відновлення</a:t>
            </a:r>
            <a:r>
              <a:rPr lang="ru-RU" sz="1800" dirty="0" smtClean="0"/>
              <a:t> </a:t>
            </a:r>
            <a:r>
              <a:rPr lang="ru-RU" sz="1800" dirty="0" err="1"/>
              <a:t>пожежної</a:t>
            </a:r>
            <a:r>
              <a:rPr lang="ru-RU" sz="1800" dirty="0"/>
              <a:t> </a:t>
            </a:r>
            <a:r>
              <a:rPr lang="ru-RU" sz="1800" dirty="0" err="1" smtClean="0"/>
              <a:t>сигналізації</a:t>
            </a:r>
            <a:r>
              <a:rPr lang="ru-RU" sz="1800" dirty="0"/>
              <a:t>;</a:t>
            </a:r>
            <a:endParaRPr lang="ru-RU" sz="1800" dirty="0" smtClean="0"/>
          </a:p>
          <a:p>
            <a:r>
              <a:rPr lang="ru-RU" sz="1800" dirty="0" smtClean="0"/>
              <a:t>Зам</a:t>
            </a:r>
            <a:r>
              <a:rPr lang="uk-UA" sz="1800" dirty="0" err="1" smtClean="0"/>
              <a:t>іна</a:t>
            </a:r>
            <a:r>
              <a:rPr lang="uk-UA" sz="1800" dirty="0" smtClean="0"/>
              <a:t> дисплеїв для виклику у ліфтових холах;</a:t>
            </a:r>
          </a:p>
          <a:p>
            <a:r>
              <a:rPr lang="uk-UA" sz="1800" dirty="0" smtClean="0"/>
              <a:t>Облаштування додаткового місця збору сортованого сміття;</a:t>
            </a:r>
          </a:p>
          <a:p>
            <a:r>
              <a:rPr lang="uk-UA" sz="1800" dirty="0" smtClean="0"/>
              <a:t>Оновлення </a:t>
            </a:r>
            <a:r>
              <a:rPr lang="uk-UA" sz="1800" dirty="0" smtClean="0"/>
              <a:t>дитячих майданчиків.</a:t>
            </a:r>
            <a:endParaRPr lang="en-US" sz="1800" dirty="0" smtClean="0"/>
          </a:p>
          <a:p>
            <a:r>
              <a:rPr lang="uk-UA" sz="1800" dirty="0" smtClean="0"/>
              <a:t>Часткова заміна сміттєвих урн та лавок.</a:t>
            </a: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0281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3930</TotalTime>
  <Words>104</Words>
  <Application>Microsoft Office PowerPoint</Application>
  <PresentationFormat>Экран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Легкий дым</vt:lpstr>
      <vt:lpstr>Плани на 2018 р.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ОСББ</dc:title>
  <dc:creator>ksushenka</dc:creator>
  <cp:lastModifiedBy>Manager</cp:lastModifiedBy>
  <cp:revision>677</cp:revision>
  <dcterms:created xsi:type="dcterms:W3CDTF">2016-01-26T15:28:13Z</dcterms:created>
  <dcterms:modified xsi:type="dcterms:W3CDTF">2018-08-01T13:45:30Z</dcterms:modified>
</cp:coreProperties>
</file>